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4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A82A15-0E54-CDE0-9644-874BB3CE2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A8DAD00-EB22-1530-18C8-B6FDC2AE8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77B7E1-7663-DE0F-D04F-2AC4CEE69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B5FEDD-A960-1857-9038-8797A677B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97DBBC-A6C0-4B1B-3098-D66E7675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12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C779E3-825F-9291-E4F7-4A94D442B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381B2B3-BE8F-5CC2-4E8C-68F9B2C2E5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6821A4-9DC7-36C8-9900-FC49BCF5F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6764A9-CF01-EA10-E28C-8A1E6762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0B70FD4-F552-5EDE-9400-092D2B673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90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0D25E75-2CAB-6B86-5851-3C7D447AA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5F2693B-4294-BC71-E9EF-51CA2E251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8E3DD3-F0DB-1271-F199-067FE4002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B74F33-B2DF-C58C-5D9B-5521C0633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7963A6-B941-92A8-9C08-50C95F2B7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67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293650-6A1A-010C-5273-94944804F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CD2809-F1AD-A024-DF9D-47B0122C8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7002CB-D2A5-D791-D745-D9A17E993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D69502-9E3F-483B-1815-DF58B9C36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1F5682-A05C-388B-8DE9-C4E3028F2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836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6D2471-F2AF-FC74-7074-B24464098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6C2DAB-6D70-785B-38BE-49F5F3452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5C9227-E934-8C96-B211-27638230C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BAE47F-744D-DBAA-2866-D57436D46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E8D032-DCD3-1050-8B8C-D1EB364F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174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E74FBE-F82E-5BC8-56BE-BBAABE5B3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EBB5F5C-17ED-454B-AA1C-E1D9E284B5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E46AEAA-58C7-56A6-BC5C-64E50B956C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ED13DD-43F8-32A1-A967-C07DE15C2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DE4613-EEB9-9B60-FC6A-94076A003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103E04-EA26-5A38-46C7-3050E1B3E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78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44D232-F6EC-AFAA-2493-090346246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E6B04F-3A08-5701-8144-40A3857FD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BBF43FC-0859-2581-CC02-A60AE11C4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CE22D3E-D17B-2487-7C7D-E01C31E22F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668ACE8-F26E-EB61-4418-2FAB583B3D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F04B5D3-F910-45D5-B297-E939904CA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45B6AEC-470A-4F49-B85A-4593DFEA8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F98ECDB-256F-B2EC-601E-7D2262554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865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83BC99-A40A-3AE6-B562-ACDF0F31E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305E75-7B51-403B-B2CD-36D599848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54CEBAD-8F48-FB9B-7FD5-57EA4386A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5D8E386-7E0C-DC90-88B0-B1C99C73B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847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854712D-9C1A-2ACE-6E8D-742611624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52DCACB-CF44-7CC9-F646-5B44D3BEF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485E36-57B2-E20D-8128-1F4C5CA6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068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72A1ED-FDC4-C2D2-F28E-C52C9C7C4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0663B5-99B6-3CDF-D582-5797C3A34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D7A16E-26B3-AB60-4FD8-7CA60F812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3FD72D-1DE8-62A7-4FE2-B8298222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F1D0C8-C7B2-B825-366C-832C750FD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D30180-AD00-9455-A0A7-991948F02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11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514CA4-3EDB-5B04-950F-F9F9A05E0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A7AC1D-3379-9226-2FF8-75F6D11413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E0D225-7319-CFE7-3714-495DB2D31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9D7C69-6519-D817-E9C3-D5397BC8D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BD3C6A-FA59-7221-A9A9-826CB7C0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65142E-1D4C-8F2B-AD57-EF524BD6B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75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99A533A-4D76-4EC6-E7F4-BDB3406F3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B0A739-E8CF-5019-9D63-B3E4FF0B0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488C39-96D8-0002-78E6-59561B29C0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22B6D-95E4-436A-92DB-83385A375281}" type="datetimeFigureOut">
              <a:rPr kumimoji="1" lang="ja-JP" altLang="en-US" smtClean="0"/>
              <a:t>2022/9/2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67BB78-C15A-F654-8E87-92986392B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81F857-A99C-3D2D-733C-9F7C480C8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1A923-BA1E-45B9-8B57-2433E55B0B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97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A86D6DF7-817C-FA1C-89E4-6C23D9FA7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84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石井 洋志</dc:creator>
  <cp:lastModifiedBy>石井 洋志</cp:lastModifiedBy>
  <cp:revision>2</cp:revision>
  <dcterms:created xsi:type="dcterms:W3CDTF">2022-06-22T07:35:48Z</dcterms:created>
  <dcterms:modified xsi:type="dcterms:W3CDTF">2022-09-02T00:30:53Z</dcterms:modified>
</cp:coreProperties>
</file>